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7"/>
  </p:notesMasterIdLst>
  <p:sldIdLst>
    <p:sldId id="256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1310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0E82F1-0956-4E29-BE7F-B3FA65593C70}" type="datetimeFigureOut">
              <a:rPr lang="en-CA" smtClean="0"/>
              <a:t>2013-07-15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7061CD-503B-41E1-A8D7-E2D40961B01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199375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F02CAD-7EB5-4450-BACF-3ED6F7E98277}" type="slidenum">
              <a:rPr lang="en-CA" smtClean="0">
                <a:solidFill>
                  <a:prstClr val="black"/>
                </a:solidFill>
              </a:rPr>
              <a:pPr/>
              <a:t>1</a:t>
            </a:fld>
            <a:endParaRPr lang="en-C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0933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02ACC-C1FD-44B3-A4C6-5ED1C30B8CF0}" type="datetimeFigureOut">
              <a:rPr lang="en-CA" smtClean="0"/>
              <a:t>2013-07-15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F57DE-FB26-4B50-A515-03DB0C063A1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112910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02ACC-C1FD-44B3-A4C6-5ED1C30B8CF0}" type="datetimeFigureOut">
              <a:rPr lang="en-CA" smtClean="0"/>
              <a:t>2013-07-15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F57DE-FB26-4B50-A515-03DB0C063A1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41689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02ACC-C1FD-44B3-A4C6-5ED1C30B8CF0}" type="datetimeFigureOut">
              <a:rPr lang="en-CA" smtClean="0"/>
              <a:t>2013-07-15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F57DE-FB26-4B50-A515-03DB0C063A1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59602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dirty="0" smtClean="0"/>
              <a:t>Click to edit Master subtitle style</a:t>
            </a:r>
            <a:endParaRPr kumimoji="0"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0A90F-9CE3-4A13-A543-B96927308093}" type="slidenum">
              <a:rPr lang="en-CA" smtClean="0">
                <a:solidFill>
                  <a:srgbClr val="384EA2">
                    <a:shade val="90000"/>
                  </a:srgbClr>
                </a:solidFill>
              </a:rPr>
              <a:pPr/>
              <a:t>‹#›</a:t>
            </a:fld>
            <a:endParaRPr lang="en-CA">
              <a:solidFill>
                <a:srgbClr val="384EA2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47950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644792"/>
          </a:xfrm>
        </p:spPr>
        <p:txBody>
          <a:bodyPr/>
          <a:lstStyle>
            <a:lvl1pPr>
              <a:defRPr>
                <a:latin typeface="Frutiger Linotype" pitchFamily="34" charset="0"/>
              </a:defRPr>
            </a:lvl1pPr>
          </a:lstStyle>
          <a:p>
            <a:r>
              <a:rPr kumimoji="0" lang="en-US" dirty="0" smtClean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903712"/>
          </a:xfrm>
        </p:spPr>
        <p:txBody>
          <a:bodyPr/>
          <a:lstStyle>
            <a:lvl1pPr>
              <a:defRPr>
                <a:latin typeface="Frutiger Linotype" pitchFamily="34" charset="0"/>
              </a:defRPr>
            </a:lvl1pPr>
            <a:lvl2pPr>
              <a:defRPr>
                <a:latin typeface="Frutiger Linotype" pitchFamily="34" charset="0"/>
              </a:defRPr>
            </a:lvl2pPr>
            <a:lvl3pPr>
              <a:defRPr>
                <a:latin typeface="Frutiger Linotype" pitchFamily="34" charset="0"/>
              </a:defRPr>
            </a:lvl3pPr>
            <a:lvl4pPr>
              <a:defRPr>
                <a:latin typeface="Frutiger Linotype" pitchFamily="34" charset="0"/>
              </a:defRPr>
            </a:lvl4pPr>
            <a:lvl5pPr>
              <a:defRPr>
                <a:latin typeface="Frutiger Linotype" pitchFamily="34" charset="0"/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7544" y="6381328"/>
            <a:ext cx="3352800" cy="365125"/>
          </a:xfrm>
        </p:spPr>
        <p:txBody>
          <a:bodyPr/>
          <a:lstStyle>
            <a:lvl1pP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CA" smtClean="0">
                <a:solidFill>
                  <a:srgbClr val="384EA2">
                    <a:shade val="90000"/>
                  </a:srgbClr>
                </a:solidFill>
              </a:rPr>
              <a:t>Chapter 3</a:t>
            </a:r>
            <a:endParaRPr lang="en-CA" dirty="0">
              <a:solidFill>
                <a:srgbClr val="384EA2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0A90F-9CE3-4A13-A543-B96927308093}" type="slidenum">
              <a:rPr lang="en-CA" smtClean="0">
                <a:solidFill>
                  <a:srgbClr val="384EA2">
                    <a:shade val="90000"/>
                  </a:srgbClr>
                </a:solidFill>
              </a:rPr>
              <a:pPr/>
              <a:t>‹#›</a:t>
            </a:fld>
            <a:endParaRPr lang="en-CA">
              <a:solidFill>
                <a:srgbClr val="384EA2">
                  <a:shade val="90000"/>
                </a:srgb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26" t="14528" r="4878" b="19344"/>
          <a:stretch/>
        </p:blipFill>
        <p:spPr>
          <a:xfrm>
            <a:off x="6372200" y="6381328"/>
            <a:ext cx="2266853" cy="389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39690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>
                <a:solidFill>
                  <a:srgbClr val="DBF5F9">
                    <a:shade val="90000"/>
                  </a:srgbClr>
                </a:solidFill>
              </a:rPr>
              <a:t>Chapter 3</a:t>
            </a:r>
            <a:endParaRPr lang="en-C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0A90F-9CE3-4A13-A543-B96927308093}" type="slidenum">
              <a:rPr lang="en-CA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en-CA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29523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644792"/>
          </a:xfrm>
        </p:spPr>
        <p:txBody>
          <a:bodyPr/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20887"/>
            <a:ext cx="4038600" cy="3934037"/>
          </a:xfrm>
        </p:spPr>
        <p:txBody>
          <a:bodyPr/>
          <a:lstStyle>
            <a:lvl1pPr>
              <a:defRPr sz="26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400"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 sz="2000"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20887"/>
            <a:ext cx="4038600" cy="3934037"/>
          </a:xfrm>
        </p:spPr>
        <p:txBody>
          <a:bodyPr/>
          <a:lstStyle>
            <a:lvl1pPr>
              <a:defRPr sz="26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400"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 sz="2000"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A">
              <a:solidFill>
                <a:srgbClr val="384EA2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>
                <a:solidFill>
                  <a:srgbClr val="384EA2">
                    <a:shade val="90000"/>
                  </a:srgbClr>
                </a:solidFill>
              </a:rPr>
              <a:t>Chapter 3</a:t>
            </a:r>
            <a:endParaRPr lang="en-CA">
              <a:solidFill>
                <a:srgbClr val="384EA2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0A90F-9CE3-4A13-A543-B96927308093}" type="slidenum">
              <a:rPr lang="en-CA" smtClean="0">
                <a:solidFill>
                  <a:srgbClr val="384EA2">
                    <a:shade val="90000"/>
                  </a:srgbClr>
                </a:solidFill>
              </a:rPr>
              <a:pPr/>
              <a:t>‹#›</a:t>
            </a:fld>
            <a:endParaRPr lang="en-CA">
              <a:solidFill>
                <a:srgbClr val="384EA2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9484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A">
              <a:solidFill>
                <a:srgbClr val="384EA2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>
                <a:solidFill>
                  <a:srgbClr val="384EA2">
                    <a:shade val="90000"/>
                  </a:srgbClr>
                </a:solidFill>
              </a:rPr>
              <a:t>Chapter 3</a:t>
            </a:r>
            <a:endParaRPr lang="en-CA">
              <a:solidFill>
                <a:srgbClr val="384EA2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0A90F-9CE3-4A13-A543-B96927308093}" type="slidenum">
              <a:rPr lang="en-CA" smtClean="0">
                <a:solidFill>
                  <a:srgbClr val="384EA2">
                    <a:shade val="90000"/>
                  </a:srgbClr>
                </a:solidFill>
              </a:rPr>
              <a:pPr/>
              <a:t>‹#›</a:t>
            </a:fld>
            <a:endParaRPr lang="en-CA">
              <a:solidFill>
                <a:srgbClr val="384EA2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41996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A">
              <a:solidFill>
                <a:srgbClr val="384EA2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>
                <a:solidFill>
                  <a:srgbClr val="384EA2">
                    <a:shade val="90000"/>
                  </a:srgbClr>
                </a:solidFill>
              </a:rPr>
              <a:t>Chapter 3</a:t>
            </a:r>
            <a:endParaRPr lang="en-CA">
              <a:solidFill>
                <a:srgbClr val="384EA2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0A90F-9CE3-4A13-A543-B96927308093}" type="slidenum">
              <a:rPr lang="en-CA" smtClean="0">
                <a:solidFill>
                  <a:srgbClr val="384EA2">
                    <a:shade val="90000"/>
                  </a:srgbClr>
                </a:solidFill>
              </a:rPr>
              <a:pPr/>
              <a:t>‹#›</a:t>
            </a:fld>
            <a:endParaRPr lang="en-CA">
              <a:solidFill>
                <a:srgbClr val="384EA2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70772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A">
              <a:solidFill>
                <a:srgbClr val="384EA2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>
                <a:solidFill>
                  <a:srgbClr val="384EA2">
                    <a:shade val="90000"/>
                  </a:srgbClr>
                </a:solidFill>
              </a:rPr>
              <a:t>Chapter 3</a:t>
            </a:r>
            <a:endParaRPr lang="en-CA">
              <a:solidFill>
                <a:srgbClr val="384EA2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0A90F-9CE3-4A13-A543-B96927308093}" type="slidenum">
              <a:rPr lang="en-CA" smtClean="0">
                <a:solidFill>
                  <a:srgbClr val="384EA2">
                    <a:shade val="90000"/>
                  </a:srgbClr>
                </a:solidFill>
              </a:rPr>
              <a:pPr/>
              <a:t>‹#›</a:t>
            </a:fld>
            <a:endParaRPr lang="en-CA">
              <a:solidFill>
                <a:srgbClr val="384EA2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75251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A">
              <a:solidFill>
                <a:srgbClr val="384EA2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>
                <a:solidFill>
                  <a:srgbClr val="384EA2">
                    <a:shade val="90000"/>
                  </a:srgbClr>
                </a:solidFill>
              </a:rPr>
              <a:t>Chapter 3</a:t>
            </a:r>
            <a:endParaRPr lang="en-CA">
              <a:solidFill>
                <a:srgbClr val="384EA2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0A90F-9CE3-4A13-A543-B96927308093}" type="slidenum">
              <a:rPr lang="en-CA" smtClean="0">
                <a:solidFill>
                  <a:srgbClr val="384EA2">
                    <a:shade val="90000"/>
                  </a:srgbClr>
                </a:solidFill>
              </a:rPr>
              <a:pPr/>
              <a:t>‹#›</a:t>
            </a:fld>
            <a:endParaRPr lang="en-CA">
              <a:solidFill>
                <a:srgbClr val="384EA2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5854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02ACC-C1FD-44B3-A4C6-5ED1C30B8CF0}" type="datetimeFigureOut">
              <a:rPr lang="en-CA" smtClean="0"/>
              <a:t>2013-07-15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F57DE-FB26-4B50-A515-03DB0C063A1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9191793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A">
              <a:solidFill>
                <a:srgbClr val="384EA2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>
                <a:solidFill>
                  <a:srgbClr val="384EA2">
                    <a:shade val="90000"/>
                  </a:srgbClr>
                </a:solidFill>
              </a:rPr>
              <a:t>Chapter 3</a:t>
            </a:r>
            <a:endParaRPr lang="en-CA">
              <a:solidFill>
                <a:srgbClr val="384EA2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360A90F-9CE3-4A13-A543-B96927308093}" type="slidenum">
              <a:rPr lang="en-CA" smtClean="0">
                <a:solidFill>
                  <a:srgbClr val="384EA2">
                    <a:shade val="90000"/>
                  </a:srgbClr>
                </a:solidFill>
              </a:rPr>
              <a:pPr/>
              <a:t>‹#›</a:t>
            </a:fld>
            <a:endParaRPr lang="en-CA">
              <a:solidFill>
                <a:srgbClr val="384EA2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87282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A">
              <a:solidFill>
                <a:srgbClr val="384EA2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>
                <a:solidFill>
                  <a:srgbClr val="384EA2">
                    <a:shade val="90000"/>
                  </a:srgbClr>
                </a:solidFill>
              </a:rPr>
              <a:t>Chapter 3</a:t>
            </a:r>
            <a:endParaRPr lang="en-CA">
              <a:solidFill>
                <a:srgbClr val="384EA2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0A90F-9CE3-4A13-A543-B96927308093}" type="slidenum">
              <a:rPr lang="en-CA" smtClean="0">
                <a:solidFill>
                  <a:srgbClr val="384EA2">
                    <a:shade val="90000"/>
                  </a:srgbClr>
                </a:solidFill>
              </a:rPr>
              <a:pPr/>
              <a:t>‹#›</a:t>
            </a:fld>
            <a:endParaRPr lang="en-CA">
              <a:solidFill>
                <a:srgbClr val="384EA2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85498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A">
              <a:solidFill>
                <a:srgbClr val="384EA2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>
                <a:solidFill>
                  <a:srgbClr val="384EA2">
                    <a:shade val="90000"/>
                  </a:srgbClr>
                </a:solidFill>
              </a:rPr>
              <a:t>Chapter 3</a:t>
            </a:r>
            <a:endParaRPr lang="en-CA">
              <a:solidFill>
                <a:srgbClr val="384EA2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0A90F-9CE3-4A13-A543-B96927308093}" type="slidenum">
              <a:rPr lang="en-CA" smtClean="0">
                <a:solidFill>
                  <a:srgbClr val="384EA2">
                    <a:shade val="90000"/>
                  </a:srgbClr>
                </a:solidFill>
              </a:rPr>
              <a:pPr/>
              <a:t>‹#›</a:t>
            </a:fld>
            <a:endParaRPr lang="en-CA">
              <a:solidFill>
                <a:srgbClr val="384EA2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78647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02ACC-C1FD-44B3-A4C6-5ED1C30B8CF0}" type="datetimeFigureOut">
              <a:rPr lang="en-CA" smtClean="0"/>
              <a:t>2013-07-15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F57DE-FB26-4B50-A515-03DB0C063A1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787698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02ACC-C1FD-44B3-A4C6-5ED1C30B8CF0}" type="datetimeFigureOut">
              <a:rPr lang="en-CA" smtClean="0"/>
              <a:t>2013-07-15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F57DE-FB26-4B50-A515-03DB0C063A1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583386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02ACC-C1FD-44B3-A4C6-5ED1C30B8CF0}" type="datetimeFigureOut">
              <a:rPr lang="en-CA" smtClean="0"/>
              <a:t>2013-07-15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F57DE-FB26-4B50-A515-03DB0C063A1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09006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02ACC-C1FD-44B3-A4C6-5ED1C30B8CF0}" type="datetimeFigureOut">
              <a:rPr lang="en-CA" smtClean="0"/>
              <a:t>2013-07-15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F57DE-FB26-4B50-A515-03DB0C063A1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255980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02ACC-C1FD-44B3-A4C6-5ED1C30B8CF0}" type="datetimeFigureOut">
              <a:rPr lang="en-CA" smtClean="0"/>
              <a:t>2013-07-15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F57DE-FB26-4B50-A515-03DB0C063A1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70376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02ACC-C1FD-44B3-A4C6-5ED1C30B8CF0}" type="datetimeFigureOut">
              <a:rPr lang="en-CA" smtClean="0"/>
              <a:t>2013-07-15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F57DE-FB26-4B50-A515-03DB0C063A1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21655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02ACC-C1FD-44B3-A4C6-5ED1C30B8CF0}" type="datetimeFigureOut">
              <a:rPr lang="en-CA" smtClean="0"/>
              <a:t>2013-07-15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F57DE-FB26-4B50-A515-03DB0C063A1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34213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C02ACC-C1FD-44B3-A4C6-5ED1C30B8CF0}" type="datetimeFigureOut">
              <a:rPr lang="en-CA" smtClean="0"/>
              <a:t>2013-07-15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0F57DE-FB26-4B50-A515-03DB0C063A1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0336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CA">
              <a:solidFill>
                <a:srgbClr val="384EA2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CA" smtClean="0">
                <a:solidFill>
                  <a:srgbClr val="384EA2">
                    <a:shade val="90000"/>
                  </a:srgbClr>
                </a:solidFill>
              </a:rPr>
              <a:t>Chapter 3</a:t>
            </a:r>
            <a:endParaRPr lang="en-CA">
              <a:solidFill>
                <a:srgbClr val="384EA2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360A90F-9CE3-4A13-A543-B96927308093}" type="slidenum">
              <a:rPr lang="en-CA" smtClean="0">
                <a:solidFill>
                  <a:srgbClr val="384EA2">
                    <a:shade val="90000"/>
                  </a:srgbClr>
                </a:solidFill>
              </a:rPr>
              <a:pPr/>
              <a:t>‹#›</a:t>
            </a:fld>
            <a:endParaRPr lang="en-CA">
              <a:solidFill>
                <a:srgbClr val="384EA2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26" t="14528" r="4878" b="19344"/>
          <a:stretch/>
        </p:blipFill>
        <p:spPr>
          <a:xfrm>
            <a:off x="6372200" y="6381328"/>
            <a:ext cx="2266853" cy="389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3657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hf sldNum="0"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zh-CN" altLang="en-US" dirty="0" smtClean="0"/>
              <a:t>人的形式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4348" y="3929066"/>
            <a:ext cx="6400800" cy="1752600"/>
          </a:xfrm>
        </p:spPr>
        <p:txBody>
          <a:bodyPr/>
          <a:lstStyle/>
          <a:p>
            <a:pPr algn="l"/>
            <a:r>
              <a:rPr lang="zh-CN" altLang="en-US" dirty="0" smtClean="0">
                <a:solidFill>
                  <a:srgbClr val="2C4B9A"/>
                </a:solidFill>
              </a:rPr>
              <a:t>真</a:t>
            </a:r>
            <a:r>
              <a:rPr lang="zh-CN" altLang="en-US" dirty="0" smtClean="0">
                <a:solidFill>
                  <a:srgbClr val="2C4B9A"/>
                </a:solidFill>
              </a:rPr>
              <a:t>理课题</a:t>
            </a:r>
            <a:endParaRPr lang="en-US" dirty="0">
              <a:solidFill>
                <a:srgbClr val="2C4B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91862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85720" y="142852"/>
            <a:ext cx="2214578" cy="9286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prstClr val="white"/>
                </a:solidFill>
              </a:rPr>
              <a:t>创造</a:t>
            </a:r>
            <a:endParaRPr lang="en-US" sz="2400" b="1" dirty="0">
              <a:solidFill>
                <a:prstClr val="white"/>
              </a:solidFill>
            </a:endParaRPr>
          </a:p>
        </p:txBody>
      </p:sp>
      <p:sp>
        <p:nvSpPr>
          <p:cNvPr id="8" name="Flowchart: Preparation 7"/>
          <p:cNvSpPr/>
          <p:nvPr/>
        </p:nvSpPr>
        <p:spPr>
          <a:xfrm>
            <a:off x="571472" y="1357298"/>
            <a:ext cx="1785950" cy="714380"/>
          </a:xfrm>
          <a:prstGeom prst="flowChartPreparation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1" dirty="0">
                <a:solidFill>
                  <a:srgbClr val="DBF5F9">
                    <a:lumMod val="25000"/>
                  </a:srgbClr>
                </a:solidFill>
              </a:rPr>
              <a:t>上帝的形象</a:t>
            </a:r>
            <a:endParaRPr lang="en-US" sz="1200" b="1" dirty="0">
              <a:solidFill>
                <a:srgbClr val="DBF5F9">
                  <a:lumMod val="25000"/>
                </a:srgbClr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2285992"/>
            <a:ext cx="9144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Down Arrow 11"/>
          <p:cNvSpPr/>
          <p:nvPr/>
        </p:nvSpPr>
        <p:spPr>
          <a:xfrm>
            <a:off x="3357554" y="1714488"/>
            <a:ext cx="28575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0" y="4429132"/>
            <a:ext cx="9144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Flowchart: Preparation 15"/>
          <p:cNvSpPr/>
          <p:nvPr/>
        </p:nvSpPr>
        <p:spPr>
          <a:xfrm>
            <a:off x="571472" y="2857496"/>
            <a:ext cx="1785950" cy="714380"/>
          </a:xfrm>
          <a:prstGeom prst="flowChartPreparation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1" dirty="0">
                <a:solidFill>
                  <a:srgbClr val="DBF5F9">
                    <a:lumMod val="25000"/>
                  </a:srgbClr>
                </a:solidFill>
              </a:rPr>
              <a:t>上帝的形象</a:t>
            </a:r>
            <a:endParaRPr lang="en-US" sz="1200" b="1" dirty="0">
              <a:solidFill>
                <a:srgbClr val="DBF5F9">
                  <a:lumMod val="25000"/>
                </a:srgbClr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4429124" y="1857364"/>
            <a:ext cx="2214578" cy="9286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prstClr val="white"/>
                </a:solidFill>
              </a:rPr>
              <a:t>堕落</a:t>
            </a:r>
            <a:endParaRPr lang="en-US" sz="2400" b="1" dirty="0">
              <a:solidFill>
                <a:prstClr val="white"/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5643570" y="4000504"/>
            <a:ext cx="3286148" cy="9286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prstClr val="white"/>
                </a:solidFill>
              </a:rPr>
              <a:t>重</a:t>
            </a:r>
            <a:r>
              <a:rPr lang="zh-CN" altLang="en-US" sz="2800" b="1" dirty="0">
                <a:solidFill>
                  <a:prstClr val="white"/>
                </a:solidFill>
              </a:rPr>
              <a:t>生</a:t>
            </a:r>
            <a:endParaRPr lang="en-US" sz="2400" b="1" dirty="0">
              <a:solidFill>
                <a:prstClr val="white"/>
              </a:solidFill>
            </a:endParaRPr>
          </a:p>
        </p:txBody>
      </p:sp>
      <p:sp>
        <p:nvSpPr>
          <p:cNvPr id="21" name="Flowchart: Preparation 20"/>
          <p:cNvSpPr/>
          <p:nvPr/>
        </p:nvSpPr>
        <p:spPr>
          <a:xfrm>
            <a:off x="571472" y="4572008"/>
            <a:ext cx="1785950" cy="714380"/>
          </a:xfrm>
          <a:prstGeom prst="flowChartPreparation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1" dirty="0">
                <a:solidFill>
                  <a:srgbClr val="DBF5F9">
                    <a:lumMod val="25000"/>
                  </a:srgbClr>
                </a:solidFill>
              </a:rPr>
              <a:t>上帝的形象</a:t>
            </a:r>
            <a:endParaRPr lang="en-US" sz="1200" b="1" dirty="0">
              <a:solidFill>
                <a:srgbClr val="DBF5F9">
                  <a:lumMod val="25000"/>
                </a:srgbClr>
              </a:solidFill>
            </a:endParaRPr>
          </a:p>
        </p:txBody>
      </p:sp>
      <p:sp>
        <p:nvSpPr>
          <p:cNvPr id="23" name="Flowchart: Punched Tape 22"/>
          <p:cNvSpPr/>
          <p:nvPr/>
        </p:nvSpPr>
        <p:spPr>
          <a:xfrm>
            <a:off x="4786314" y="3071810"/>
            <a:ext cx="1571636" cy="785818"/>
          </a:xfrm>
          <a:prstGeom prst="flowChartPunchedTap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prstClr val="white"/>
                </a:solidFill>
              </a:rPr>
              <a:t>罪的本性</a:t>
            </a:r>
            <a:endParaRPr lang="en-US" b="1" dirty="0">
              <a:solidFill>
                <a:prstClr val="white"/>
              </a:solidFill>
            </a:endParaRPr>
          </a:p>
        </p:txBody>
      </p:sp>
      <p:sp>
        <p:nvSpPr>
          <p:cNvPr id="26" name="Flowchart: Punched Tape 25"/>
          <p:cNvSpPr/>
          <p:nvPr/>
        </p:nvSpPr>
        <p:spPr>
          <a:xfrm>
            <a:off x="4786314" y="5143512"/>
            <a:ext cx="1571636" cy="785818"/>
          </a:xfrm>
          <a:prstGeom prst="flowChartPunchedTap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prstClr val="white"/>
                </a:solidFill>
              </a:rPr>
              <a:t>罪的本性</a:t>
            </a:r>
            <a:endParaRPr lang="en-US" b="1" dirty="0">
              <a:solidFill>
                <a:prstClr val="white"/>
              </a:solidFill>
            </a:endParaRPr>
          </a:p>
        </p:txBody>
      </p:sp>
      <p:sp>
        <p:nvSpPr>
          <p:cNvPr id="27" name="Down Arrow 26"/>
          <p:cNvSpPr/>
          <p:nvPr/>
        </p:nvSpPr>
        <p:spPr>
          <a:xfrm>
            <a:off x="3357554" y="4071942"/>
            <a:ext cx="28575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Explosion 1 30"/>
          <p:cNvSpPr/>
          <p:nvPr/>
        </p:nvSpPr>
        <p:spPr>
          <a:xfrm>
            <a:off x="500034" y="5572140"/>
            <a:ext cx="2500330" cy="1000132"/>
          </a:xfrm>
          <a:prstGeom prst="irregularSeal1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prstClr val="black"/>
                </a:solidFill>
              </a:rPr>
              <a:t>圣</a:t>
            </a:r>
            <a:r>
              <a:rPr lang="zh-CN" altLang="en-US" b="1" dirty="0">
                <a:solidFill>
                  <a:prstClr val="black"/>
                </a:solidFill>
              </a:rPr>
              <a:t>灵</a:t>
            </a:r>
            <a:endParaRPr lang="en-US" b="1" dirty="0">
              <a:solidFill>
                <a:prstClr val="black"/>
              </a:solidFill>
            </a:endParaRPr>
          </a:p>
        </p:txBody>
      </p:sp>
      <p:pic>
        <p:nvPicPr>
          <p:cNvPr id="24" name="Picture 23" descr="men's toilet sign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86116" y="428604"/>
            <a:ext cx="466720" cy="1110900"/>
          </a:xfrm>
          <a:prstGeom prst="rect">
            <a:avLst/>
          </a:prstGeom>
        </p:spPr>
      </p:pic>
      <p:pic>
        <p:nvPicPr>
          <p:cNvPr id="25" name="Picture 24" descr="men's toilet sign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86116" y="5072074"/>
            <a:ext cx="466720" cy="1110900"/>
          </a:xfrm>
          <a:prstGeom prst="rect">
            <a:avLst/>
          </a:prstGeom>
        </p:spPr>
      </p:pic>
      <p:pic>
        <p:nvPicPr>
          <p:cNvPr id="28" name="Picture 27" descr="men's toilet sign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86116" y="2714620"/>
            <a:ext cx="466720" cy="1110900"/>
          </a:xfrm>
          <a:prstGeom prst="rect">
            <a:avLst/>
          </a:prstGeom>
        </p:spPr>
      </p:pic>
      <p:sp>
        <p:nvSpPr>
          <p:cNvPr id="22" name="Oval 21"/>
          <p:cNvSpPr/>
          <p:nvPr/>
        </p:nvSpPr>
        <p:spPr>
          <a:xfrm>
            <a:off x="6643702" y="5214950"/>
            <a:ext cx="2214578" cy="100013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2C4B9A"/>
                </a:solidFill>
              </a:rPr>
              <a:t>救赎的</a:t>
            </a:r>
            <a:endParaRPr lang="en-US" b="1" dirty="0">
              <a:solidFill>
                <a:srgbClr val="2C4B9A"/>
              </a:solidFill>
            </a:endParaRPr>
          </a:p>
        </p:txBody>
      </p:sp>
      <p:sp>
        <p:nvSpPr>
          <p:cNvPr id="29" name="Oval 28"/>
          <p:cNvSpPr/>
          <p:nvPr/>
        </p:nvSpPr>
        <p:spPr>
          <a:xfrm>
            <a:off x="6715116" y="585786"/>
            <a:ext cx="2214578" cy="100013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2C4B9A"/>
                </a:solidFill>
              </a:rPr>
              <a:t>无罪的</a:t>
            </a:r>
            <a:endParaRPr lang="en-US" b="1" dirty="0">
              <a:solidFill>
                <a:srgbClr val="2C4B9A"/>
              </a:solidFill>
            </a:endParaRPr>
          </a:p>
        </p:txBody>
      </p:sp>
      <p:sp>
        <p:nvSpPr>
          <p:cNvPr id="34" name="Oval 33"/>
          <p:cNvSpPr/>
          <p:nvPr/>
        </p:nvSpPr>
        <p:spPr>
          <a:xfrm>
            <a:off x="6715140" y="2643182"/>
            <a:ext cx="2214578" cy="100013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2C4B9A"/>
                </a:solidFill>
              </a:rPr>
              <a:t>堕落的</a:t>
            </a:r>
            <a:endParaRPr lang="en-US" b="1" dirty="0">
              <a:solidFill>
                <a:srgbClr val="2C4B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14511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12" grpId="0" animBg="1"/>
      <p:bldP spid="16" grpId="0" animBg="1"/>
      <p:bldP spid="18" grpId="0" animBg="1"/>
      <p:bldP spid="19" grpId="0" animBg="1"/>
      <p:bldP spid="21" grpId="0" animBg="1"/>
      <p:bldP spid="23" grpId="0" animBg="1"/>
      <p:bldP spid="26" grpId="0" animBg="1"/>
      <p:bldP spid="27" grpId="0" animBg="1"/>
      <p:bldP spid="31" grpId="0" animBg="1"/>
      <p:bldP spid="22" grpId="0" animBg="1"/>
      <p:bldP spid="29" grpId="0" animBg="1"/>
      <p:bldP spid="3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0" y="4465983"/>
            <a:ext cx="9144000" cy="2392017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285720" y="142852"/>
            <a:ext cx="2214578" cy="9286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prstClr val="white"/>
                </a:solidFill>
              </a:rPr>
              <a:t>创造</a:t>
            </a:r>
            <a:endParaRPr lang="en-US" sz="2400" b="1" dirty="0">
              <a:solidFill>
                <a:prstClr val="white"/>
              </a:solidFill>
            </a:endParaRPr>
          </a:p>
        </p:txBody>
      </p:sp>
      <p:sp>
        <p:nvSpPr>
          <p:cNvPr id="8" name="Flowchart: Preparation 7"/>
          <p:cNvSpPr/>
          <p:nvPr/>
        </p:nvSpPr>
        <p:spPr>
          <a:xfrm>
            <a:off x="571472" y="1357298"/>
            <a:ext cx="1785950" cy="714380"/>
          </a:xfrm>
          <a:prstGeom prst="flowChartPreparation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1" dirty="0">
                <a:solidFill>
                  <a:srgbClr val="DBF5F9">
                    <a:lumMod val="25000"/>
                  </a:srgbClr>
                </a:solidFill>
              </a:rPr>
              <a:t>神的形象</a:t>
            </a:r>
            <a:endParaRPr lang="en-US" sz="1200" b="1" dirty="0">
              <a:solidFill>
                <a:srgbClr val="DBF5F9">
                  <a:lumMod val="25000"/>
                </a:srgbClr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2285992"/>
            <a:ext cx="9144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Down Arrow 11"/>
          <p:cNvSpPr/>
          <p:nvPr/>
        </p:nvSpPr>
        <p:spPr>
          <a:xfrm>
            <a:off x="3357554" y="1714488"/>
            <a:ext cx="28575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0" y="4429132"/>
            <a:ext cx="9144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Flowchart: Preparation 15"/>
          <p:cNvSpPr/>
          <p:nvPr/>
        </p:nvSpPr>
        <p:spPr>
          <a:xfrm>
            <a:off x="571472" y="2857496"/>
            <a:ext cx="1785950" cy="714380"/>
          </a:xfrm>
          <a:prstGeom prst="flowChartPreparation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1" dirty="0">
                <a:solidFill>
                  <a:srgbClr val="DBF5F9">
                    <a:lumMod val="25000"/>
                  </a:srgbClr>
                </a:solidFill>
              </a:rPr>
              <a:t>神的形象</a:t>
            </a:r>
            <a:endParaRPr lang="en-US" sz="1200" b="1" dirty="0">
              <a:solidFill>
                <a:srgbClr val="DBF5F9">
                  <a:lumMod val="25000"/>
                </a:srgbClr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4429124" y="1857364"/>
            <a:ext cx="2214578" cy="9286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prstClr val="white"/>
                </a:solidFill>
              </a:rPr>
              <a:t>堕落</a:t>
            </a:r>
            <a:endParaRPr lang="en-US" sz="2400" b="1" dirty="0">
              <a:solidFill>
                <a:prstClr val="white"/>
              </a:solidFill>
            </a:endParaRPr>
          </a:p>
        </p:txBody>
      </p:sp>
      <p:sp>
        <p:nvSpPr>
          <p:cNvPr id="21" name="Flowchart: Preparation 20"/>
          <p:cNvSpPr/>
          <p:nvPr/>
        </p:nvSpPr>
        <p:spPr>
          <a:xfrm>
            <a:off x="571472" y="4572008"/>
            <a:ext cx="1785950" cy="714380"/>
          </a:xfrm>
          <a:prstGeom prst="flowChartPreparation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1" dirty="0">
                <a:solidFill>
                  <a:srgbClr val="DBF5F9">
                    <a:lumMod val="25000"/>
                  </a:srgbClr>
                </a:solidFill>
              </a:rPr>
              <a:t>神的形象</a:t>
            </a:r>
            <a:endParaRPr lang="en-US" sz="1200" b="1" dirty="0">
              <a:solidFill>
                <a:srgbClr val="DBF5F9">
                  <a:lumMod val="25000"/>
                </a:srgbClr>
              </a:solidFill>
            </a:endParaRPr>
          </a:p>
        </p:txBody>
      </p:sp>
      <p:sp>
        <p:nvSpPr>
          <p:cNvPr id="23" name="Flowchart: Punched Tape 22"/>
          <p:cNvSpPr/>
          <p:nvPr/>
        </p:nvSpPr>
        <p:spPr>
          <a:xfrm>
            <a:off x="4786314" y="3000372"/>
            <a:ext cx="1571636" cy="857256"/>
          </a:xfrm>
          <a:prstGeom prst="flowChartPunchedTap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prstClr val="white"/>
                </a:solidFill>
              </a:rPr>
              <a:t>罪的本性</a:t>
            </a:r>
            <a:endParaRPr lang="en-US" b="1" dirty="0">
              <a:solidFill>
                <a:prstClr val="white"/>
              </a:solidFill>
            </a:endParaRPr>
          </a:p>
        </p:txBody>
      </p:sp>
      <p:sp>
        <p:nvSpPr>
          <p:cNvPr id="26" name="Flowchart: Punched Tape 25"/>
          <p:cNvSpPr/>
          <p:nvPr/>
        </p:nvSpPr>
        <p:spPr>
          <a:xfrm>
            <a:off x="4786314" y="5143512"/>
            <a:ext cx="1571636" cy="785818"/>
          </a:xfrm>
          <a:prstGeom prst="flowChartPunchedTap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prstClr val="white"/>
                </a:solidFill>
              </a:rPr>
              <a:t>罪的本性</a:t>
            </a:r>
            <a:endParaRPr lang="en-US" b="1" dirty="0">
              <a:solidFill>
                <a:prstClr val="white"/>
              </a:solidFill>
            </a:endParaRPr>
          </a:p>
        </p:txBody>
      </p:sp>
      <p:sp>
        <p:nvSpPr>
          <p:cNvPr id="27" name="Down Arrow 26"/>
          <p:cNvSpPr/>
          <p:nvPr/>
        </p:nvSpPr>
        <p:spPr>
          <a:xfrm>
            <a:off x="3357554" y="4071942"/>
            <a:ext cx="28575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Explosion 1 30"/>
          <p:cNvSpPr/>
          <p:nvPr/>
        </p:nvSpPr>
        <p:spPr>
          <a:xfrm>
            <a:off x="500034" y="5572140"/>
            <a:ext cx="2500330" cy="1000132"/>
          </a:xfrm>
          <a:prstGeom prst="irregularSeal1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prstClr val="black"/>
                </a:solidFill>
              </a:rPr>
              <a:t>圣灵</a:t>
            </a:r>
            <a:endParaRPr lang="en-US" b="1" dirty="0">
              <a:solidFill>
                <a:prstClr val="black"/>
              </a:solidFill>
            </a:endParaRPr>
          </a:p>
        </p:txBody>
      </p:sp>
      <p:pic>
        <p:nvPicPr>
          <p:cNvPr id="25" name="Picture 24" descr="men's toilet sign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86116" y="428604"/>
            <a:ext cx="466720" cy="1110900"/>
          </a:xfrm>
          <a:prstGeom prst="rect">
            <a:avLst/>
          </a:prstGeom>
        </p:spPr>
      </p:pic>
      <p:pic>
        <p:nvPicPr>
          <p:cNvPr id="28" name="Picture 27" descr="men's toilet sign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14678" y="2714620"/>
            <a:ext cx="466720" cy="1110900"/>
          </a:xfrm>
          <a:prstGeom prst="rect">
            <a:avLst/>
          </a:prstGeom>
        </p:spPr>
      </p:pic>
      <p:pic>
        <p:nvPicPr>
          <p:cNvPr id="29" name="Picture 28" descr="men's toilet sign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86116" y="5072074"/>
            <a:ext cx="466720" cy="1110900"/>
          </a:xfrm>
          <a:prstGeom prst="rect">
            <a:avLst/>
          </a:prstGeom>
        </p:spPr>
      </p:pic>
      <p:sp>
        <p:nvSpPr>
          <p:cNvPr id="22" name="Oval 21"/>
          <p:cNvSpPr/>
          <p:nvPr/>
        </p:nvSpPr>
        <p:spPr>
          <a:xfrm>
            <a:off x="6715116" y="585786"/>
            <a:ext cx="2214578" cy="100013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2C4B9A"/>
                </a:solidFill>
              </a:rPr>
              <a:t>无罪的</a:t>
            </a:r>
            <a:endParaRPr lang="en-US" b="1" dirty="0">
              <a:solidFill>
                <a:srgbClr val="2C4B9A"/>
              </a:solidFill>
            </a:endParaRPr>
          </a:p>
        </p:txBody>
      </p:sp>
      <p:sp>
        <p:nvSpPr>
          <p:cNvPr id="34" name="Oval 33"/>
          <p:cNvSpPr/>
          <p:nvPr/>
        </p:nvSpPr>
        <p:spPr>
          <a:xfrm>
            <a:off x="6715140" y="2643182"/>
            <a:ext cx="2214578" cy="100013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2C4B9A"/>
                </a:solidFill>
              </a:rPr>
              <a:t>堕</a:t>
            </a:r>
            <a:r>
              <a:rPr lang="zh-CN" altLang="en-US" b="1" dirty="0">
                <a:solidFill>
                  <a:srgbClr val="2C4B9A"/>
                </a:solidFill>
              </a:rPr>
              <a:t>落</a:t>
            </a:r>
            <a:endParaRPr lang="en-US" b="1" dirty="0">
              <a:solidFill>
                <a:srgbClr val="2C4B9A"/>
              </a:solidFill>
            </a:endParaRPr>
          </a:p>
        </p:txBody>
      </p:sp>
      <p:sp>
        <p:nvSpPr>
          <p:cNvPr id="35" name="Oval 34"/>
          <p:cNvSpPr/>
          <p:nvPr/>
        </p:nvSpPr>
        <p:spPr>
          <a:xfrm>
            <a:off x="6643702" y="5214950"/>
            <a:ext cx="2214578" cy="100013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2C4B9A"/>
                </a:solidFill>
              </a:rPr>
              <a:t>救赎的</a:t>
            </a:r>
            <a:endParaRPr lang="en-US" b="1" dirty="0">
              <a:solidFill>
                <a:srgbClr val="2C4B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3425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0" y="4429132"/>
            <a:ext cx="9144000" cy="242886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Flowchart: Preparation 7"/>
          <p:cNvSpPr/>
          <p:nvPr/>
        </p:nvSpPr>
        <p:spPr>
          <a:xfrm>
            <a:off x="571472" y="714356"/>
            <a:ext cx="1785950" cy="714380"/>
          </a:xfrm>
          <a:prstGeom prst="flowChartPreparation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1" dirty="0">
                <a:solidFill>
                  <a:srgbClr val="DBF5F9">
                    <a:lumMod val="25000"/>
                  </a:srgbClr>
                </a:solidFill>
              </a:rPr>
              <a:t>神的形象</a:t>
            </a:r>
            <a:endParaRPr lang="en-US" sz="1200" b="1" dirty="0">
              <a:solidFill>
                <a:srgbClr val="DBF5F9">
                  <a:lumMod val="25000"/>
                </a:srgbClr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2285992"/>
            <a:ext cx="9144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0" y="4429132"/>
            <a:ext cx="9144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Flowchart: Preparation 15"/>
          <p:cNvSpPr/>
          <p:nvPr/>
        </p:nvSpPr>
        <p:spPr>
          <a:xfrm>
            <a:off x="642910" y="2428868"/>
            <a:ext cx="1785950" cy="714380"/>
          </a:xfrm>
          <a:prstGeom prst="flowChartPreparation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1" dirty="0">
                <a:solidFill>
                  <a:srgbClr val="DBF5F9">
                    <a:lumMod val="25000"/>
                  </a:srgbClr>
                </a:solidFill>
              </a:rPr>
              <a:t>神的形象</a:t>
            </a:r>
            <a:endParaRPr lang="en-US" sz="1200" b="1" dirty="0">
              <a:solidFill>
                <a:srgbClr val="DBF5F9">
                  <a:lumMod val="25000"/>
                </a:srgbClr>
              </a:solidFill>
            </a:endParaRPr>
          </a:p>
        </p:txBody>
      </p:sp>
      <p:sp>
        <p:nvSpPr>
          <p:cNvPr id="21" name="Flowchart: Preparation 20"/>
          <p:cNvSpPr/>
          <p:nvPr/>
        </p:nvSpPr>
        <p:spPr>
          <a:xfrm>
            <a:off x="642910" y="4714884"/>
            <a:ext cx="1785950" cy="714380"/>
          </a:xfrm>
          <a:prstGeom prst="flowChartPreparation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1" dirty="0">
                <a:solidFill>
                  <a:srgbClr val="DBF5F9">
                    <a:lumMod val="25000"/>
                  </a:srgbClr>
                </a:solidFill>
              </a:rPr>
              <a:t>神的形象</a:t>
            </a:r>
            <a:endParaRPr lang="en-US" sz="1200" b="1" dirty="0">
              <a:solidFill>
                <a:srgbClr val="DBF5F9">
                  <a:lumMod val="25000"/>
                </a:srgbClr>
              </a:solidFill>
            </a:endParaRPr>
          </a:p>
        </p:txBody>
      </p:sp>
      <p:sp>
        <p:nvSpPr>
          <p:cNvPr id="23" name="Flowchart: Punched Tape 22"/>
          <p:cNvSpPr/>
          <p:nvPr/>
        </p:nvSpPr>
        <p:spPr>
          <a:xfrm>
            <a:off x="5000628" y="3000372"/>
            <a:ext cx="1571636" cy="857256"/>
          </a:xfrm>
          <a:prstGeom prst="flowChartPunchedTap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prstClr val="white"/>
                </a:solidFill>
              </a:rPr>
              <a:t>罪的本性</a:t>
            </a:r>
            <a:endParaRPr lang="en-US" b="1" dirty="0">
              <a:solidFill>
                <a:prstClr val="white"/>
              </a:solidFill>
            </a:endParaRPr>
          </a:p>
        </p:txBody>
      </p:sp>
      <p:sp>
        <p:nvSpPr>
          <p:cNvPr id="25" name="Explosion 2 24"/>
          <p:cNvSpPr/>
          <p:nvPr/>
        </p:nvSpPr>
        <p:spPr>
          <a:xfrm>
            <a:off x="7072330" y="5354219"/>
            <a:ext cx="2071670" cy="1503781"/>
          </a:xfrm>
          <a:prstGeom prst="irregularSeal2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prstClr val="black"/>
                </a:solidFill>
              </a:rPr>
              <a:t>圣灵</a:t>
            </a:r>
            <a:endParaRPr lang="en-US" b="1" dirty="0">
              <a:solidFill>
                <a:prstClr val="black"/>
              </a:solidFill>
            </a:endParaRPr>
          </a:p>
        </p:txBody>
      </p:sp>
      <p:sp>
        <p:nvSpPr>
          <p:cNvPr id="26" name="Flowchart: Punched Tape 25"/>
          <p:cNvSpPr/>
          <p:nvPr/>
        </p:nvSpPr>
        <p:spPr>
          <a:xfrm>
            <a:off x="785786" y="5643578"/>
            <a:ext cx="1571636" cy="857256"/>
          </a:xfrm>
          <a:prstGeom prst="flowChartPunchedTap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prstClr val="white"/>
                </a:solidFill>
              </a:rPr>
              <a:t>罪的本性</a:t>
            </a:r>
            <a:endParaRPr lang="en-US" b="1" dirty="0">
              <a:solidFill>
                <a:prstClr val="white"/>
              </a:solidFill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 rot="5400000">
            <a:off x="2285996" y="4571202"/>
            <a:ext cx="4572802" cy="79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ounded Rectangle 28"/>
          <p:cNvSpPr/>
          <p:nvPr/>
        </p:nvSpPr>
        <p:spPr>
          <a:xfrm>
            <a:off x="3571868" y="2071678"/>
            <a:ext cx="2214578" cy="9286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prstClr val="white"/>
                </a:solidFill>
              </a:rPr>
              <a:t>死亡</a:t>
            </a:r>
            <a:endParaRPr lang="en-US" sz="2400" b="1" dirty="0">
              <a:solidFill>
                <a:prstClr val="white"/>
              </a:solidFill>
            </a:endParaRPr>
          </a:p>
        </p:txBody>
      </p:sp>
      <p:sp>
        <p:nvSpPr>
          <p:cNvPr id="31" name="Flowchart: Preparation 30"/>
          <p:cNvSpPr/>
          <p:nvPr/>
        </p:nvSpPr>
        <p:spPr>
          <a:xfrm>
            <a:off x="4714876" y="4714884"/>
            <a:ext cx="1785950" cy="714380"/>
          </a:xfrm>
          <a:prstGeom prst="flowChartPreparation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1" dirty="0">
                <a:solidFill>
                  <a:srgbClr val="DBF5F9">
                    <a:lumMod val="25000"/>
                  </a:srgbClr>
                </a:solidFill>
              </a:rPr>
              <a:t>神的形象</a:t>
            </a:r>
            <a:endParaRPr lang="en-US" sz="1200" b="1" dirty="0">
              <a:solidFill>
                <a:srgbClr val="DBF5F9">
                  <a:lumMod val="25000"/>
                </a:srgbClr>
              </a:solidFill>
            </a:endParaRPr>
          </a:p>
        </p:txBody>
      </p:sp>
      <p:sp>
        <p:nvSpPr>
          <p:cNvPr id="32" name="Flowchart: Preparation 31"/>
          <p:cNvSpPr/>
          <p:nvPr/>
        </p:nvSpPr>
        <p:spPr>
          <a:xfrm>
            <a:off x="7143768" y="3571876"/>
            <a:ext cx="1785950" cy="714380"/>
          </a:xfrm>
          <a:prstGeom prst="flowChartPreparation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1" dirty="0">
                <a:solidFill>
                  <a:srgbClr val="DBF5F9">
                    <a:lumMod val="25000"/>
                  </a:srgbClr>
                </a:solidFill>
              </a:rPr>
              <a:t>神的形象</a:t>
            </a:r>
            <a:endParaRPr lang="en-US" sz="1200" b="1" dirty="0">
              <a:solidFill>
                <a:srgbClr val="DBF5F9">
                  <a:lumMod val="25000"/>
                </a:srgbClr>
              </a:solidFill>
            </a:endParaRPr>
          </a:p>
        </p:txBody>
      </p:sp>
      <p:sp>
        <p:nvSpPr>
          <p:cNvPr id="33" name="Flowchart: Punched Tape 32"/>
          <p:cNvSpPr/>
          <p:nvPr/>
        </p:nvSpPr>
        <p:spPr>
          <a:xfrm>
            <a:off x="714348" y="3286124"/>
            <a:ext cx="1571636" cy="857256"/>
          </a:xfrm>
          <a:prstGeom prst="flowChartPunchedTap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prstClr val="white"/>
                </a:solidFill>
              </a:rPr>
              <a:t>罪的本性</a:t>
            </a:r>
            <a:endParaRPr lang="en-US" b="1" dirty="0">
              <a:solidFill>
                <a:prstClr val="white"/>
              </a:solidFill>
            </a:endParaRPr>
          </a:p>
        </p:txBody>
      </p:sp>
      <p:sp>
        <p:nvSpPr>
          <p:cNvPr id="37" name="Right Arrow 36"/>
          <p:cNvSpPr/>
          <p:nvPr/>
        </p:nvSpPr>
        <p:spPr>
          <a:xfrm>
            <a:off x="3786182" y="3429000"/>
            <a:ext cx="1071570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8" name="Right Arrow 37"/>
          <p:cNvSpPr/>
          <p:nvPr/>
        </p:nvSpPr>
        <p:spPr>
          <a:xfrm>
            <a:off x="3786182" y="5786454"/>
            <a:ext cx="1071570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Down Arrow 38"/>
          <p:cNvSpPr/>
          <p:nvPr/>
        </p:nvSpPr>
        <p:spPr>
          <a:xfrm>
            <a:off x="3071802" y="4214818"/>
            <a:ext cx="285752" cy="9286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5" name="Down Arrow 44"/>
          <p:cNvSpPr/>
          <p:nvPr/>
        </p:nvSpPr>
        <p:spPr>
          <a:xfrm>
            <a:off x="3071802" y="1857364"/>
            <a:ext cx="285752" cy="9286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27" name="Picture 26" descr="men's toilet sign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00364" y="428604"/>
            <a:ext cx="466720" cy="1110900"/>
          </a:xfrm>
          <a:prstGeom prst="rect">
            <a:avLst/>
          </a:prstGeom>
        </p:spPr>
      </p:pic>
      <p:pic>
        <p:nvPicPr>
          <p:cNvPr id="30" name="Picture 29" descr="men's toilet sign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00364" y="2928934"/>
            <a:ext cx="466720" cy="1110900"/>
          </a:xfrm>
          <a:prstGeom prst="rect">
            <a:avLst/>
          </a:prstGeom>
        </p:spPr>
      </p:pic>
      <p:pic>
        <p:nvPicPr>
          <p:cNvPr id="36" name="Picture 35" descr="men's toilet sign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00364" y="5286388"/>
            <a:ext cx="466720" cy="1110900"/>
          </a:xfrm>
          <a:prstGeom prst="rect">
            <a:avLst/>
          </a:prstGeom>
        </p:spPr>
      </p:pic>
      <p:pic>
        <p:nvPicPr>
          <p:cNvPr id="42" name="Picture 41" descr="men's toilet sign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43702" y="2643182"/>
            <a:ext cx="466720" cy="1110900"/>
          </a:xfrm>
          <a:prstGeom prst="rect">
            <a:avLst/>
          </a:prstGeom>
        </p:spPr>
      </p:pic>
      <p:pic>
        <p:nvPicPr>
          <p:cNvPr id="43" name="Picture 42" descr="men's toilet sign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43702" y="5286388"/>
            <a:ext cx="466720" cy="1110900"/>
          </a:xfrm>
          <a:prstGeom prst="rect">
            <a:avLst/>
          </a:prstGeom>
        </p:spPr>
      </p:pic>
      <p:sp>
        <p:nvSpPr>
          <p:cNvPr id="35" name="Oval 34"/>
          <p:cNvSpPr/>
          <p:nvPr/>
        </p:nvSpPr>
        <p:spPr>
          <a:xfrm>
            <a:off x="7153292" y="4605346"/>
            <a:ext cx="1857388" cy="100013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2C4B9A"/>
                </a:solidFill>
              </a:rPr>
              <a:t>得荣耀的</a:t>
            </a:r>
            <a:endParaRPr lang="en-US" b="1" dirty="0">
              <a:solidFill>
                <a:srgbClr val="2C4B9A"/>
              </a:solidFill>
            </a:endParaRPr>
          </a:p>
        </p:txBody>
      </p:sp>
      <p:sp>
        <p:nvSpPr>
          <p:cNvPr id="44" name="Oval 43"/>
          <p:cNvSpPr/>
          <p:nvPr/>
        </p:nvSpPr>
        <p:spPr>
          <a:xfrm>
            <a:off x="7167556" y="2424110"/>
            <a:ext cx="1857388" cy="100013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2C4B9A"/>
                </a:solidFill>
              </a:rPr>
              <a:t>被咒诅的</a:t>
            </a:r>
            <a:r>
              <a:rPr lang="en-US" b="1" dirty="0">
                <a:solidFill>
                  <a:srgbClr val="2C4B9A"/>
                </a:solidFill>
              </a:rPr>
              <a:t> </a:t>
            </a:r>
            <a:endParaRPr lang="en-US" b="1" dirty="0">
              <a:solidFill>
                <a:srgbClr val="2C4B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51999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5" grpId="0" animBg="1"/>
      <p:bldP spid="29" grpId="0" animBg="1"/>
      <p:bldP spid="31" grpId="0" animBg="1"/>
      <p:bldP spid="32" grpId="0" animBg="1"/>
      <p:bldP spid="37" grpId="0" animBg="1"/>
      <p:bldP spid="38" grpId="0" animBg="1"/>
      <p:bldP spid="35" grpId="0" animBg="1"/>
      <p:bldP spid="44" grpId="0" animBg="1"/>
    </p:bld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achBeyond">
  <a:themeElements>
    <a:clrScheme name="Custom 5">
      <a:dk1>
        <a:sysClr val="windowText" lastClr="000000"/>
      </a:dk1>
      <a:lt1>
        <a:sysClr val="window" lastClr="FFFFFF"/>
      </a:lt1>
      <a:dk2>
        <a:srgbClr val="384EA2"/>
      </a:dk2>
      <a:lt2>
        <a:srgbClr val="DBF5F9"/>
      </a:lt2>
      <a:accent1>
        <a:srgbClr val="0F6FC6"/>
      </a:accent1>
      <a:accent2>
        <a:srgbClr val="4596D1"/>
      </a:accent2>
      <a:accent3>
        <a:srgbClr val="4596D1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123</Words>
  <Application>Microsoft Office PowerPoint</Application>
  <PresentationFormat>On-screen Show (4:3)</PresentationFormat>
  <Paragraphs>38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5" baseType="lpstr">
      <vt:lpstr>宋体</vt:lpstr>
      <vt:lpstr>Arial</vt:lpstr>
      <vt:lpstr>Calibri</vt:lpstr>
      <vt:lpstr>Calibri Light</vt:lpstr>
      <vt:lpstr>Constantia</vt:lpstr>
      <vt:lpstr>Frutiger Linotype</vt:lpstr>
      <vt:lpstr>隶书</vt:lpstr>
      <vt:lpstr>Verdana</vt:lpstr>
      <vt:lpstr>Wingdings 2</vt:lpstr>
      <vt:lpstr>Office Theme</vt:lpstr>
      <vt:lpstr>TeachBeyond</vt:lpstr>
      <vt:lpstr> 人的形式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人的形式</dc:title>
  <dc:creator>Harold Klassen</dc:creator>
  <cp:lastModifiedBy>Harold Klassen</cp:lastModifiedBy>
  <cp:revision>1</cp:revision>
  <dcterms:created xsi:type="dcterms:W3CDTF">2013-07-15T22:30:14Z</dcterms:created>
  <dcterms:modified xsi:type="dcterms:W3CDTF">2013-07-15T22:36:09Z</dcterms:modified>
</cp:coreProperties>
</file>